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400563-A80E-BDF8-BDFF-45B43C127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CAA8E79-78BC-B17A-A200-603D55441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7BEC065-CD02-BC13-107F-E7972A39B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D7EDA05-107F-3B29-3758-30CAB183F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8CB15-9DB7-CB77-4F5C-349A6215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991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B28CC5-67BC-DB6E-1EEF-3FAF87616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94F0533-25E2-B52F-8072-AAB9E8375C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8E6D371-BF07-B845-42E4-C64A96DB4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2E4D2A1-831B-D6A5-5758-A1CE962FA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21E1634-1000-5F89-4F88-B1BEECA1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018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9109009-BBC9-D059-88F5-5721C54FE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3BA6445-26A4-81D2-47FB-8EDB63B17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E12C660-7D56-A1D0-3B9F-EB1A41CEE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5C46E0-07D0-9E6D-2B76-AAED084D0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3FB814E-AAE7-678F-2168-13A1A5AD8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81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DA7576-FE95-48C4-E40C-667A2F6CF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F795FA-97DB-1BB9-8F55-6BC1462A3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979B9AF-940E-F2AD-92AC-8DDAF894E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A0EBC6B-E06B-1E74-EA7D-C3CAD2898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BDE6F6B-660E-568F-E57F-78AF43383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360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8369B7-38BE-701E-BE3F-6B4235D57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F4B29F0-3182-A660-13D6-437D59EDE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0498B50-00C7-2E2C-C9C8-F49C09650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1FF531D-44CB-677A-E470-3B7E4B0A8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BC633C-9FE3-0A99-9310-E76449B5D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9331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A18C87-C5B1-5CD9-FFCA-C0269902F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4B2A39-66F2-F73B-9A56-C645050B7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966C8BE-5605-D8B1-446C-47414BAFB5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58DF0BF-9F44-A5AF-B0DA-C2F6109D3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0C1BC74-BE44-CDDA-998D-6ADDC4B70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060C7C1-20F8-0EEB-F84C-1CC067B55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0796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37A207-F6FF-0B93-E384-FAB151DCC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988FE02-5918-676E-6898-61BF77B35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A81FF02-BEF4-8FAE-8C18-184D43EAB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674B561-EB42-2C6C-EA9E-4814767536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F5489D6-CDE5-263A-A8A6-5D8F13B0E2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B8D9729-CAE5-6459-989F-2F1BC2346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C9197D8-D798-48FB-E843-E0B6AA391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E5F97FA-B69B-204B-E084-1D25E4934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884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3BE05E-42B9-95A3-1F2F-82CD9F878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2D67A26-8AA4-F5BC-CEFA-26737D948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5980F39-709D-4F8C-A312-37FCB6B0B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C47C274-4C5B-40FA-EECC-A04934509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468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F4B54B2-0B66-937A-CFAF-8A279808E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B54CC73-BC9E-1AC9-C516-102C2A831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B946070-FE58-CE7F-4853-B4C6E5693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8245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BB7E18-E27C-09DA-1DB9-40BDD1C67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8F7E95-71E6-048A-D9D3-5CAB3669C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4990A76-B69A-E216-C78B-34126A1E3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B307E26-3A42-F5FA-1957-316C09EE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9E90081-4165-4D0A-DF5A-8C110E7D3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6CD94FF-92A7-DE33-9F0C-B44138DB3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18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CD32BF-E086-7D78-3D89-8D6C7B8F3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A61C19A-51F1-8DEF-3A87-77339CB7EB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FCCA55B-A5A6-A6E9-7477-5072C5972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80E48AB-2BDD-AF6A-07B8-2A0F744ED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D98744E-A1D1-2D30-8F46-C45B85D96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EBC72DB-D875-69D3-8409-034613676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472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F3B0DB4-4585-F430-A04C-85F79DFA3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0DD44F3-40B6-5056-0213-C4C808909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25601D4-E6CE-3B26-CE7B-0A788687E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9FAC6-E5C3-46FF-BBDB-26817E15AD3C}" type="datetimeFigureOut">
              <a:rPr lang="el-GR" smtClean="0"/>
              <a:t>6/9/2022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62811B-671A-6CA1-27E2-6D1A136C9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47CFDA5-0146-B24B-236C-CF4F374AB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9F2D2-00E0-4B5A-A883-EE2A6024FD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296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46">
            <a:extLst>
              <a:ext uri="{FF2B5EF4-FFF2-40B4-BE49-F238E27FC236}">
                <a16:creationId xmlns:a16="http://schemas.microsoft.com/office/drawing/2014/main" id="{33E72FA3-BD00-444A-AD9B-E6C3D069C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AAE9077-BA5C-55DC-6082-EB705CE74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3700" y="4010006"/>
            <a:ext cx="4479313" cy="1302049"/>
          </a:xfrm>
        </p:spPr>
        <p:txBody>
          <a:bodyPr>
            <a:noAutofit/>
          </a:bodyPr>
          <a:lstStyle/>
          <a:p>
            <a:r>
              <a:rPr lang="en-US" sz="3600" dirty="0"/>
              <a:t>Legends</a:t>
            </a:r>
            <a:r>
              <a:rPr lang="en-US" sz="3600"/>
              <a:t>.com </a:t>
            </a:r>
            <a:r>
              <a:rPr lang="en-US" sz="3600" dirty="0"/>
              <a:t>Erasmus+, 2022-2024</a:t>
            </a:r>
            <a:endParaRPr lang="el-GR" sz="36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5869465-9378-B709-E44C-CC26ACB2A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4405" y="5549428"/>
            <a:ext cx="5154722" cy="928128"/>
          </a:xfrm>
        </p:spPr>
        <p:txBody>
          <a:bodyPr>
            <a:normAutofit/>
          </a:bodyPr>
          <a:lstStyle/>
          <a:p>
            <a:r>
              <a:rPr lang="en-US" dirty="0"/>
              <a:t>Czech Republic, Greece, Turkey, Finland</a:t>
            </a:r>
            <a:endParaRPr lang="el-GR" dirty="0"/>
          </a:p>
        </p:txBody>
      </p:sp>
      <p:pic>
        <p:nvPicPr>
          <p:cNvPr id="7" name="Εικόνα 6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id="{CAFA00A9-DDAA-59BB-1026-7EA6F2ED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304" y="2189606"/>
            <a:ext cx="2645609" cy="1844547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5B553B2E-6139-CE48-52CA-5A50B517FB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98" y="240674"/>
            <a:ext cx="4488336" cy="6411908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2AE3C8BF-0ADF-9854-C2C6-9991AC9DE3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304" y="380444"/>
            <a:ext cx="2764880" cy="1839902"/>
          </a:xfrm>
          <a:prstGeom prst="rect">
            <a:avLst/>
          </a:prstGeom>
        </p:spPr>
      </p:pic>
      <p:pic>
        <p:nvPicPr>
          <p:cNvPr id="15" name="Εικόνα 14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id="{0D8AA689-BB33-CDCC-CB06-7F32F5B769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2858" y="514005"/>
            <a:ext cx="2411247" cy="1598762"/>
          </a:xfrm>
          <a:prstGeom prst="rect">
            <a:avLst/>
          </a:prstGeom>
        </p:spPr>
      </p:pic>
      <p:pic>
        <p:nvPicPr>
          <p:cNvPr id="23" name="Εικόνα 22">
            <a:extLst>
              <a:ext uri="{FF2B5EF4-FFF2-40B4-BE49-F238E27FC236}">
                <a16:creationId xmlns:a16="http://schemas.microsoft.com/office/drawing/2014/main" id="{5B563AB9-E625-4E94-3EC1-C5CBE3A942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2858" y="2367699"/>
            <a:ext cx="2411247" cy="160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637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14</Words>
  <Application>Microsoft Office PowerPoint</Application>
  <PresentationFormat>Ευρεία οθόνη</PresentationFormat>
  <Paragraphs>2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Legends.com Erasmus+, 2022-2024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Γεωργία - Ζέτα Τσίγκα</dc:creator>
  <cp:lastModifiedBy>Γεωργία - Ζέτα Τσίγκα</cp:lastModifiedBy>
  <cp:revision>6</cp:revision>
  <dcterms:created xsi:type="dcterms:W3CDTF">2022-09-06T10:14:08Z</dcterms:created>
  <dcterms:modified xsi:type="dcterms:W3CDTF">2022-09-06T11:07:59Z</dcterms:modified>
</cp:coreProperties>
</file>